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6" r:id="rId11"/>
    <p:sldId id="267" r:id="rId12"/>
    <p:sldId id="275" r:id="rId13"/>
    <p:sldId id="268" r:id="rId14"/>
    <p:sldId id="276" r:id="rId15"/>
    <p:sldId id="269" r:id="rId16"/>
    <p:sldId id="265" r:id="rId17"/>
    <p:sldId id="270" r:id="rId18"/>
    <p:sldId id="271" r:id="rId19"/>
    <p:sldId id="272" r:id="rId20"/>
    <p:sldId id="279" r:id="rId21"/>
    <p:sldId id="281" r:id="rId22"/>
    <p:sldId id="278" r:id="rId23"/>
    <p:sldId id="282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99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599041_f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4188372" cy="3200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tevuj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85800"/>
            <a:ext cx="3657600" cy="3215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90600" y="5039380"/>
            <a:ext cx="7696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উচ্চস্বরে হর্ন ও মাইকের আওয়াজ এর কারনে শব্দ দূষণ হয়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3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অতিরিক্ত যানবাহনের হর্ন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191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উচ্চস্বরে মাইকের বাজানো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te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3556000" cy="3505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 descr="Water-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"/>
            <a:ext cx="3186112" cy="3505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5115580"/>
            <a:ext cx="75438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শিল্প-কারখানার বর্জ্য পদার্থের কারণে পানি ও মাটি দূষিণ হয়।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mail jheel.jpg"/>
          <p:cNvPicPr>
            <a:picLocks noChangeAspect="1"/>
          </p:cNvPicPr>
          <p:nvPr/>
        </p:nvPicPr>
        <p:blipFill>
          <a:blip r:embed="rId2"/>
          <a:srcRect b="7718"/>
          <a:stretch>
            <a:fillRect/>
          </a:stretch>
        </p:blipFill>
        <p:spPr>
          <a:xfrm>
            <a:off x="1219200" y="533400"/>
            <a:ext cx="6841067" cy="45454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5511225"/>
            <a:ext cx="7315200" cy="52322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১৫২টি শিল্প-কারখানা এই বুড়িগঙ্গা নদীর পানি দূষিত করছে।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al.jpg"/>
          <p:cNvPicPr>
            <a:picLocks noChangeAspect="1"/>
          </p:cNvPicPr>
          <p:nvPr/>
        </p:nvPicPr>
        <p:blipFill>
          <a:blip r:embed="rId2"/>
          <a:srcRect b="33750"/>
          <a:stretch>
            <a:fillRect/>
          </a:stretch>
        </p:blipFill>
        <p:spPr>
          <a:xfrm>
            <a:off x="685800" y="152400"/>
            <a:ext cx="76200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62000" y="4953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ভাবে মাটি, পানি ও বায়ু দূষিত হচ্ছে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ution-lawisg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381000"/>
            <a:ext cx="653796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4648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বর্জ্য পদার্থ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64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562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বর্জ্য পদার্থ ও কালো ধোঁয়ার কারনে মাটি, পানি ও বায়ু দূষিত হচ্ছে।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jih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001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058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ছবিতে আমরা কি দেখতে পাচ্ছি ?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562600"/>
            <a:ext cx="6477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“কল_কারখানার বিষাক্ত কালো ধোঁয়া আমাদের পরিবেশকে দূষিত করছে।”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x333_Pollu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4762500" cy="357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কারণে পরিবেশ দূষিত হচ্ছে?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7800"/>
            <a:ext cx="8001000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ময়লা আবর্জনার কারণে মাটি, পানি ও বায়ু দূষিত</a:t>
            </a:r>
            <a:r>
              <a:rPr lang="en-US" sz="4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হয়ে পরিবেশ দূষিত হচ্ছে। </a:t>
            </a:r>
            <a:endParaRPr lang="en-US" sz="4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nd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4293"/>
            <a:ext cx="5924282" cy="5795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101025"/>
            <a:ext cx="5791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আমরা কি 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87906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“উচ্চস্বরে মাইক বাজানোর কারনে শব্দ দূষণ হচ্ছে”।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43000"/>
            <a:ext cx="4495800" cy="4191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3" name="Picture 2" descr="munm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52625"/>
            <a:ext cx="3229686" cy="292417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5130225"/>
            <a:ext cx="3276600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দূষণ মুক্ত পৃথিবী।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206425"/>
            <a:ext cx="3276600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দূষিত পৃথিবী।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725269"/>
            <a:ext cx="6629400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38200" y="533400"/>
            <a:ext cx="7391400" cy="5791200"/>
          </a:xfrm>
          <a:prstGeom prst="bevel">
            <a:avLst/>
          </a:prstGeom>
          <a:effectLst>
            <a:innerShdw blurRad="114300">
              <a:prstClr val="black"/>
            </a:inn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2057400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906780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0252"/>
            <a:ext cx="84347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295400" cy="160020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45858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মোহাম্মদ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আযহারুল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ইসলাম</a:t>
            </a:r>
            <a:r>
              <a:rPr kumimoji="0" lang="en-US" sz="6000" b="1" i="0" u="none" strike="noStrike" normalizeH="0" baseline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মাহমুদ</a:t>
            </a:r>
            <a:endParaRPr kumimoji="0" lang="en-US" sz="1400" b="1" i="0" u="none" strike="noStrike" normalizeH="0" baseline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সহকারি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৯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নং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নয়ানী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লক্ষ্মীপুর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সরকারি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প্রাথমিক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হাইমচর,চাঁদপুর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9100"/>
            <a:ext cx="2304154" cy="2628900"/>
          </a:xfrm>
          <a:prstGeom prst="rect">
            <a:avLst/>
          </a:prstGeom>
        </p:spPr>
      </p:pic>
      <p:pic>
        <p:nvPicPr>
          <p:cNvPr id="8" name="Picture 7" descr="z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6482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70866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সঠিক উত্তরের পাশে টিক (</a:t>
            </a:r>
            <a:r>
              <a:rPr lang="en-US" sz="44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r>
              <a:rPr lang="bn-BD" sz="44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)চিহ্ন দাও।</a:t>
            </a:r>
            <a:endParaRPr lang="en-US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65384"/>
            <a:ext cx="89154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# জমিতে  বেশি কীটনাশক ব্যবহার করলে কী হয়?</a:t>
            </a:r>
            <a:endParaRPr lang="bn-BD" sz="40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 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বায়ূ দূষণ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৩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 দূষণ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৪।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</a:p>
          <a:p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# নদীতে শিল্প কারখানার ময়লা ফেললে কী হয়?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 ২।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বায়ূ দূষণ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৩।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 দূষণ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৪।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endParaRPr lang="bn-BD" sz="4000" dirty="0" smtClean="0">
              <a:latin typeface="NikoshLightBAN" pitchFamily="2" charset="0"/>
              <a:cs typeface="NikoshLight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# বায়ু দূষণে কারনে  কী হয়?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১। প্রকৃতি সজীব থাকে ২।শ্বাস নিতে কষ্ট হয়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৩।বাতাস কোমল হয়   ৪।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শ্বাস নিতে সুবিধা হয়।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LightBAN" pitchFamily="2" charset="0"/>
              <a:cs typeface="NikoshLightBAN" pitchFamily="2" charset="0"/>
            </a:endParaRPr>
          </a:p>
          <a:p>
            <a:endParaRPr lang="bn-BD" sz="40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bn-BD" sz="40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821359"/>
            <a:ext cx="6096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2959"/>
            <a:ext cx="6096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097959"/>
            <a:ext cx="6096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∙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28600"/>
            <a:ext cx="5029200" cy="92333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শূন্যস্থান পূরণ কর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মানুষ নানা ভাবে ............দূষণ করে ।</a:t>
            </a:r>
          </a:p>
          <a:p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কৃষি জমির কৃটণাশক্‌.................. দূষণ করে ?</a:t>
            </a:r>
          </a:p>
          <a:p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৩।পরিবেশ দূষণের মানুষের বিভিন্ন ধরণের...................... হচ্ছে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806714"/>
            <a:ext cx="18288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819400"/>
            <a:ext cx="18288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962400"/>
            <a:ext cx="2743200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রোগ-ব্যাধি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90800" y="381000"/>
            <a:ext cx="3733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6002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29718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বায়ূ দূষণ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029" y="51054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2507159"/>
            <a:ext cx="3733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 নিতে হয়কষ্ট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5097959"/>
            <a:ext cx="3352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ডায়রিয়া,জন্ডিস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650159"/>
            <a:ext cx="3733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জমির ফসল কম হয়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2500011">
            <a:off x="1961946" y="3396623"/>
            <a:ext cx="4175360" cy="3847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1069015">
            <a:off x="2649012" y="2914370"/>
            <a:ext cx="2440152" cy="39991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9706641">
            <a:off x="2794605" y="4252178"/>
            <a:ext cx="2389881" cy="38472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40386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শব্দ দূষণ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1440359"/>
            <a:ext cx="42672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কানে শুনতে সমস্যা হয়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8737939">
            <a:off x="2428138" y="2906740"/>
            <a:ext cx="3297603" cy="39991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362200"/>
            <a:ext cx="6324600" cy="70788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 দূষণ কাকে 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10896600" y="1336595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1702" y="4747855"/>
            <a:ext cx="6199113" cy="1200329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 দূষণ হলে কী কী সমস্যাহতে পারে বলে তুমি মনে 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75463"/>
            <a:ext cx="6252519" cy="70788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 দূষণের ৫টি কারণ লিখ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25146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800" y="35814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9780" y="48006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381000"/>
            <a:ext cx="7010400" cy="120032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648200"/>
            <a:ext cx="7086600" cy="182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 কারণে তোমার বাড়ির আসে পাসের পরিবেশ দূষণ হচ্ছে তার ৫টি কারণ লিখে আনবে।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5181600"/>
            <a:ext cx="609600" cy="304800"/>
          </a:xfrm>
          <a:prstGeom prst="rightArrow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762000"/>
            <a:ext cx="7924800" cy="31242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29718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95350"/>
            <a:ext cx="4943475" cy="3295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28600" y="3992940"/>
            <a:ext cx="7924800" cy="156966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বিদায় বন্ধুরা আবার দেখা হবে, ভাল থেকো...।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609600"/>
            <a:ext cx="8839200" cy="5562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1676400"/>
            <a:ext cx="3505200" cy="3276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HONNOBA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08650">
            <a:off x="410889" y="1980374"/>
            <a:ext cx="5969476" cy="339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81000" y="329666"/>
            <a:ext cx="8534400" cy="6324600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dministrative_Unit_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365188"/>
            <a:ext cx="6400801" cy="627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orld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762000"/>
            <a:ext cx="6019800" cy="47691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28600"/>
            <a:ext cx="8915400" cy="5562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1143000"/>
            <a:ext cx="4343400" cy="381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083298">
            <a:off x="170976" y="1316574"/>
            <a:ext cx="3189225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শ্রেণি-৩য়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187" y="5858470"/>
            <a:ext cx="8794613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 চিত্র  দেখিয়ে  প্রশ্ন করব।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533400" y="533400"/>
            <a:ext cx="8229600" cy="1371600"/>
          </a:xfrm>
          <a:prstGeom prst="flowChartPredefined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5334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 দূষণ কি তা বলতে পারবে।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81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733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পরিবেশ দূষণের কারন বলতে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71800" y="1447800"/>
            <a:ext cx="4419600" cy="3733800"/>
          </a:xfrm>
          <a:prstGeom prst="cloudCallout">
            <a:avLst>
              <a:gd name="adj1" fmla="val -38021"/>
              <a:gd name="adj2" fmla="val 77941"/>
            </a:avLst>
          </a:prstGeom>
          <a:solidFill>
            <a:srgbClr val="009900"/>
          </a:solidFill>
          <a:ln w="57150">
            <a:solidFill>
              <a:schemeClr val="bg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368182">
            <a:off x="3359611" y="2217078"/>
            <a:ext cx="32766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6689">
            <a:off x="724208" y="1328552"/>
            <a:ext cx="2859741" cy="2209800"/>
          </a:xfrm>
          <a:prstGeom prst="rect">
            <a:avLst/>
          </a:prstGeom>
        </p:spPr>
      </p:pic>
      <p:pic>
        <p:nvPicPr>
          <p:cNvPr id="6" name="Picture 5" descr="fleur_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5400"/>
            <a:ext cx="2657475" cy="1771650"/>
          </a:xfrm>
          <a:prstGeom prst="rect">
            <a:avLst/>
          </a:prstGeom>
        </p:spPr>
      </p:pic>
      <p:graphicFrame>
        <p:nvGraphicFramePr>
          <p:cNvPr id="1843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53000" y="3733800"/>
          <a:ext cx="914400" cy="771525"/>
        </p:xfrm>
        <a:graphic>
          <a:graphicData uri="http://schemas.openxmlformats.org/presentationml/2006/ole">
            <p:oleObj spid="_x0000_s18435" name="Packager Shell Object" showAsIcon="1" r:id="rId5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 পরিবেশ সংরক্ষণ ও উন্নয়ন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17203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আজকের পাঠঃ পরিবেশ দূষণ।  </a:t>
            </a:r>
            <a:endParaRPr lang="en-US" sz="88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010400" cy="5257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5791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 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4038601" cy="37338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4290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কল-কারখানা ও ইটের ভাটার কালো ধোঁয়ার কারনে বায়ু দূষণ হয়।  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640403396_47f3f71173_z.jpg"/>
          <p:cNvPicPr>
            <a:picLocks noChangeAspect="1"/>
          </p:cNvPicPr>
          <p:nvPr/>
        </p:nvPicPr>
        <p:blipFill>
          <a:blip r:embed="rId3"/>
          <a:srcRect l="12091" b="26000"/>
          <a:stretch>
            <a:fillRect/>
          </a:stretch>
        </p:blipFill>
        <p:spPr>
          <a:xfrm>
            <a:off x="4753232" y="762000"/>
            <a:ext cx="3933568" cy="36576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472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কল- কারখানা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724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ইটের ভাটা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f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4030899" cy="3733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Pollution-in-dh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3903228" cy="3733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33400" y="4992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অতিরিক্ত বর্জ্য পদার্থের কারনে পরিবেশ দূষিত হচ্ছে।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430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109</cp:revision>
  <dcterms:created xsi:type="dcterms:W3CDTF">2006-08-16T00:00:00Z</dcterms:created>
  <dcterms:modified xsi:type="dcterms:W3CDTF">2014-03-20T20:45:38Z</dcterms:modified>
</cp:coreProperties>
</file>